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0"/>
  </p:notesMasterIdLst>
  <p:sldIdLst>
    <p:sldId id="288" r:id="rId2"/>
    <p:sldId id="257" r:id="rId3"/>
    <p:sldId id="256" r:id="rId4"/>
    <p:sldId id="258" r:id="rId5"/>
    <p:sldId id="259" r:id="rId6"/>
    <p:sldId id="276" r:id="rId7"/>
    <p:sldId id="263" r:id="rId8"/>
    <p:sldId id="262" r:id="rId9"/>
    <p:sldId id="260" r:id="rId10"/>
    <p:sldId id="277" r:id="rId11"/>
    <p:sldId id="279" r:id="rId12"/>
    <p:sldId id="281" r:id="rId13"/>
    <p:sldId id="282" r:id="rId14"/>
    <p:sldId id="267" r:id="rId15"/>
    <p:sldId id="285" r:id="rId16"/>
    <p:sldId id="286" r:id="rId17"/>
    <p:sldId id="28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83" r:id="rId26"/>
    <p:sldId id="264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9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78853" autoAdjust="0"/>
  </p:normalViewPr>
  <p:slideViewPr>
    <p:cSldViewPr>
      <p:cViewPr>
        <p:scale>
          <a:sx n="73" d="100"/>
          <a:sy n="7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170464-85DF-4B0D-A414-72AA4D466DB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F632DDC0-154A-4C78-855F-617C18AD0A1B}">
      <dgm:prSet phldrT="[Text]" custT="1"/>
      <dgm:spPr/>
      <dgm:t>
        <a:bodyPr/>
        <a:lstStyle/>
        <a:p>
          <a:r>
            <a:rPr lang="en-US" sz="2000" dirty="0" smtClean="0"/>
            <a:t>Salesforce</a:t>
          </a:r>
          <a:endParaRPr lang="en-US" sz="2000" dirty="0"/>
        </a:p>
      </dgm:t>
    </dgm:pt>
    <dgm:pt modelId="{988A3887-F5F7-41B6-BD3E-9B71BBEDB37A}" type="parTrans" cxnId="{86516B2F-5BE3-4525-B3C2-BB95589CE31E}">
      <dgm:prSet/>
      <dgm:spPr/>
      <dgm:t>
        <a:bodyPr/>
        <a:lstStyle/>
        <a:p>
          <a:endParaRPr lang="en-US"/>
        </a:p>
      </dgm:t>
    </dgm:pt>
    <dgm:pt modelId="{14B566AE-D4D9-4ADF-B0D3-3B3ABB935B08}" type="sibTrans" cxnId="{86516B2F-5BE3-4525-B3C2-BB95589CE31E}">
      <dgm:prSet/>
      <dgm:spPr/>
      <dgm:t>
        <a:bodyPr/>
        <a:lstStyle/>
        <a:p>
          <a:endParaRPr lang="en-US"/>
        </a:p>
      </dgm:t>
    </dgm:pt>
    <dgm:pt modelId="{7AEFDAD2-EB88-4292-9E96-D472DBA331CB}">
      <dgm:prSet phldrT="[Text]" custT="1"/>
      <dgm:spPr/>
      <dgm:t>
        <a:bodyPr/>
        <a:lstStyle/>
        <a:p>
          <a:r>
            <a:rPr lang="en-US" sz="1400" dirty="0" smtClean="0"/>
            <a:t>Project</a:t>
          </a:r>
        </a:p>
        <a:p>
          <a:r>
            <a:rPr lang="en-US" sz="1400" dirty="0" smtClean="0"/>
            <a:t>Management</a:t>
          </a:r>
          <a:endParaRPr lang="en-US" sz="1400" dirty="0"/>
        </a:p>
      </dgm:t>
    </dgm:pt>
    <dgm:pt modelId="{FD4F2E54-DD0E-41F5-B867-4F864E7C46D0}" type="parTrans" cxnId="{BDFC642A-ED8B-4135-9364-D46CCCFE68EB}">
      <dgm:prSet/>
      <dgm:spPr/>
      <dgm:t>
        <a:bodyPr/>
        <a:lstStyle/>
        <a:p>
          <a:endParaRPr lang="en-US"/>
        </a:p>
      </dgm:t>
    </dgm:pt>
    <dgm:pt modelId="{1F43C26C-6152-405B-A633-18AEDC0FCD92}" type="sibTrans" cxnId="{BDFC642A-ED8B-4135-9364-D46CCCFE68EB}">
      <dgm:prSet/>
      <dgm:spPr/>
      <dgm:t>
        <a:bodyPr/>
        <a:lstStyle/>
        <a:p>
          <a:endParaRPr lang="en-US"/>
        </a:p>
      </dgm:t>
    </dgm:pt>
    <dgm:pt modelId="{80EE2CA6-F210-4B03-A689-4C381EBBA90A}">
      <dgm:prSet phldrT="[Text]" custT="1"/>
      <dgm:spPr/>
      <dgm:t>
        <a:bodyPr/>
        <a:lstStyle/>
        <a:p>
          <a:r>
            <a:rPr lang="en-US" sz="1400" dirty="0" smtClean="0"/>
            <a:t>Project</a:t>
          </a:r>
          <a:endParaRPr lang="en-US" sz="1400" dirty="0"/>
        </a:p>
      </dgm:t>
    </dgm:pt>
    <dgm:pt modelId="{36B0076A-72E8-48D0-9F2D-091819B125CC}" type="parTrans" cxnId="{F6F9B156-3169-4C7C-A312-E8657ADA404F}">
      <dgm:prSet/>
      <dgm:spPr/>
      <dgm:t>
        <a:bodyPr/>
        <a:lstStyle/>
        <a:p>
          <a:endParaRPr lang="en-US"/>
        </a:p>
      </dgm:t>
    </dgm:pt>
    <dgm:pt modelId="{7C06AA23-2F2B-4A1B-BFC3-7677EA8A15FA}" type="sibTrans" cxnId="{F6F9B156-3169-4C7C-A312-E8657ADA404F}">
      <dgm:prSet/>
      <dgm:spPr/>
      <dgm:t>
        <a:bodyPr/>
        <a:lstStyle/>
        <a:p>
          <a:endParaRPr lang="en-US"/>
        </a:p>
      </dgm:t>
    </dgm:pt>
    <dgm:pt modelId="{DB83A971-9975-433C-9C60-5CDB585C8BC7}" type="pres">
      <dgm:prSet presAssocID="{A5170464-85DF-4B0D-A414-72AA4D466DB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E9CF3EA-EABF-4F37-ABBD-65C12072AA91}" type="pres">
      <dgm:prSet presAssocID="{F632DDC0-154A-4C78-855F-617C18AD0A1B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BE991-DBD6-42CC-A921-2C1DF7E3A182}" type="pres">
      <dgm:prSet presAssocID="{F632DDC0-154A-4C78-855F-617C18AD0A1B}" presName="gear1srcNode" presStyleLbl="node1" presStyleIdx="0" presStyleCnt="3"/>
      <dgm:spPr/>
      <dgm:t>
        <a:bodyPr/>
        <a:lstStyle/>
        <a:p>
          <a:endParaRPr lang="en-US"/>
        </a:p>
      </dgm:t>
    </dgm:pt>
    <dgm:pt modelId="{0FB5A3F1-E9D4-4885-BD62-57F68991184E}" type="pres">
      <dgm:prSet presAssocID="{F632DDC0-154A-4C78-855F-617C18AD0A1B}" presName="gear1dstNode" presStyleLbl="node1" presStyleIdx="0" presStyleCnt="3"/>
      <dgm:spPr/>
      <dgm:t>
        <a:bodyPr/>
        <a:lstStyle/>
        <a:p>
          <a:endParaRPr lang="en-US"/>
        </a:p>
      </dgm:t>
    </dgm:pt>
    <dgm:pt modelId="{29972888-0188-4067-87E5-D4448E4DA71D}" type="pres">
      <dgm:prSet presAssocID="{7AEFDAD2-EB88-4292-9E96-D472DBA331CB}" presName="gear2" presStyleLbl="node1" presStyleIdx="1" presStyleCnt="3" custScaleX="121250" custScaleY="1225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FE9F53-59AF-4DB4-968C-F673FC3A20B6}" type="pres">
      <dgm:prSet presAssocID="{7AEFDAD2-EB88-4292-9E96-D472DBA331CB}" presName="gear2srcNode" presStyleLbl="node1" presStyleIdx="1" presStyleCnt="3"/>
      <dgm:spPr/>
      <dgm:t>
        <a:bodyPr/>
        <a:lstStyle/>
        <a:p>
          <a:endParaRPr lang="en-US"/>
        </a:p>
      </dgm:t>
    </dgm:pt>
    <dgm:pt modelId="{F949D6CA-03E9-4BAE-918C-7106648332A6}" type="pres">
      <dgm:prSet presAssocID="{7AEFDAD2-EB88-4292-9E96-D472DBA331CB}" presName="gear2dstNode" presStyleLbl="node1" presStyleIdx="1" presStyleCnt="3"/>
      <dgm:spPr/>
      <dgm:t>
        <a:bodyPr/>
        <a:lstStyle/>
        <a:p>
          <a:endParaRPr lang="en-US"/>
        </a:p>
      </dgm:t>
    </dgm:pt>
    <dgm:pt modelId="{CA161115-5B32-4989-80BA-FECC1601ABD1}" type="pres">
      <dgm:prSet presAssocID="{80EE2CA6-F210-4B03-A689-4C381EBBA90A}" presName="gear3" presStyleLbl="node1" presStyleIdx="2" presStyleCnt="3" custScaleX="86106" custScaleY="87213"/>
      <dgm:spPr/>
      <dgm:t>
        <a:bodyPr/>
        <a:lstStyle/>
        <a:p>
          <a:endParaRPr lang="en-US"/>
        </a:p>
      </dgm:t>
    </dgm:pt>
    <dgm:pt modelId="{FB6F7D53-7855-48C9-B2B4-3DC926F4BD79}" type="pres">
      <dgm:prSet presAssocID="{80EE2CA6-F210-4B03-A689-4C381EBBA90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C46DF-78A3-4488-AE38-191A8F9FA861}" type="pres">
      <dgm:prSet presAssocID="{80EE2CA6-F210-4B03-A689-4C381EBBA90A}" presName="gear3srcNode" presStyleLbl="node1" presStyleIdx="2" presStyleCnt="3"/>
      <dgm:spPr/>
      <dgm:t>
        <a:bodyPr/>
        <a:lstStyle/>
        <a:p>
          <a:endParaRPr lang="en-US"/>
        </a:p>
      </dgm:t>
    </dgm:pt>
    <dgm:pt modelId="{2725DBFD-0A81-45A0-AEE6-A72602DA46B8}" type="pres">
      <dgm:prSet presAssocID="{80EE2CA6-F210-4B03-A689-4C381EBBA90A}" presName="gear3dstNode" presStyleLbl="node1" presStyleIdx="2" presStyleCnt="3"/>
      <dgm:spPr/>
      <dgm:t>
        <a:bodyPr/>
        <a:lstStyle/>
        <a:p>
          <a:endParaRPr lang="en-US"/>
        </a:p>
      </dgm:t>
    </dgm:pt>
    <dgm:pt modelId="{273585B7-D783-4206-A1A0-3B4BDAA06BDE}" type="pres">
      <dgm:prSet presAssocID="{14B566AE-D4D9-4ADF-B0D3-3B3ABB935B0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EA181E2D-E009-4ACC-A3C9-1A1E293CE9B7}" type="pres">
      <dgm:prSet presAssocID="{1F43C26C-6152-405B-A633-18AEDC0FCD92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A5DE3A0E-98DD-4757-B76C-3684CA367434}" type="pres">
      <dgm:prSet presAssocID="{7C06AA23-2F2B-4A1B-BFC3-7677EA8A15FA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6516B2F-5BE3-4525-B3C2-BB95589CE31E}" srcId="{A5170464-85DF-4B0D-A414-72AA4D466DBF}" destId="{F632DDC0-154A-4C78-855F-617C18AD0A1B}" srcOrd="0" destOrd="0" parTransId="{988A3887-F5F7-41B6-BD3E-9B71BBEDB37A}" sibTransId="{14B566AE-D4D9-4ADF-B0D3-3B3ABB935B08}"/>
    <dgm:cxn modelId="{F6F9B156-3169-4C7C-A312-E8657ADA404F}" srcId="{A5170464-85DF-4B0D-A414-72AA4D466DBF}" destId="{80EE2CA6-F210-4B03-A689-4C381EBBA90A}" srcOrd="2" destOrd="0" parTransId="{36B0076A-72E8-48D0-9F2D-091819B125CC}" sibTransId="{7C06AA23-2F2B-4A1B-BFC3-7677EA8A15FA}"/>
    <dgm:cxn modelId="{2A5DAB02-1DF2-45D0-BEC0-168AF3166CAC}" type="presOf" srcId="{F632DDC0-154A-4C78-855F-617C18AD0A1B}" destId="{0FB5A3F1-E9D4-4885-BD62-57F68991184E}" srcOrd="2" destOrd="0" presId="urn:microsoft.com/office/officeart/2005/8/layout/gear1"/>
    <dgm:cxn modelId="{C18B6F0F-7870-4E00-A285-B1E8E59E64F4}" type="presOf" srcId="{7AEFDAD2-EB88-4292-9E96-D472DBA331CB}" destId="{F949D6CA-03E9-4BAE-918C-7106648332A6}" srcOrd="2" destOrd="0" presId="urn:microsoft.com/office/officeart/2005/8/layout/gear1"/>
    <dgm:cxn modelId="{3CB248C7-6357-4E3F-9E70-5A68596F69FD}" type="presOf" srcId="{F632DDC0-154A-4C78-855F-617C18AD0A1B}" destId="{EE9CF3EA-EABF-4F37-ABBD-65C12072AA91}" srcOrd="0" destOrd="0" presId="urn:microsoft.com/office/officeart/2005/8/layout/gear1"/>
    <dgm:cxn modelId="{6DD3C94F-8C22-49A7-B46C-66D51D012460}" type="presOf" srcId="{7AEFDAD2-EB88-4292-9E96-D472DBA331CB}" destId="{29972888-0188-4067-87E5-D4448E4DA71D}" srcOrd="0" destOrd="0" presId="urn:microsoft.com/office/officeart/2005/8/layout/gear1"/>
    <dgm:cxn modelId="{062708CB-2A37-44A6-BF18-59BF4BFBBE5F}" type="presOf" srcId="{80EE2CA6-F210-4B03-A689-4C381EBBA90A}" destId="{2725DBFD-0A81-45A0-AEE6-A72602DA46B8}" srcOrd="3" destOrd="0" presId="urn:microsoft.com/office/officeart/2005/8/layout/gear1"/>
    <dgm:cxn modelId="{DDE05BD5-CD2E-4009-A0D8-2045640A01DA}" type="presOf" srcId="{7AEFDAD2-EB88-4292-9E96-D472DBA331CB}" destId="{81FE9F53-59AF-4DB4-968C-F673FC3A20B6}" srcOrd="1" destOrd="0" presId="urn:microsoft.com/office/officeart/2005/8/layout/gear1"/>
    <dgm:cxn modelId="{BDFC642A-ED8B-4135-9364-D46CCCFE68EB}" srcId="{A5170464-85DF-4B0D-A414-72AA4D466DBF}" destId="{7AEFDAD2-EB88-4292-9E96-D472DBA331CB}" srcOrd="1" destOrd="0" parTransId="{FD4F2E54-DD0E-41F5-B867-4F864E7C46D0}" sibTransId="{1F43C26C-6152-405B-A633-18AEDC0FCD92}"/>
    <dgm:cxn modelId="{00DB152E-0021-4373-A1C9-14D18EAE2DDC}" type="presOf" srcId="{80EE2CA6-F210-4B03-A689-4C381EBBA90A}" destId="{FB6F7D53-7855-48C9-B2B4-3DC926F4BD79}" srcOrd="1" destOrd="0" presId="urn:microsoft.com/office/officeart/2005/8/layout/gear1"/>
    <dgm:cxn modelId="{CB804432-9025-4E69-A8E2-C4AE93273B15}" type="presOf" srcId="{80EE2CA6-F210-4B03-A689-4C381EBBA90A}" destId="{77CC46DF-78A3-4488-AE38-191A8F9FA861}" srcOrd="2" destOrd="0" presId="urn:microsoft.com/office/officeart/2005/8/layout/gear1"/>
    <dgm:cxn modelId="{5EAFFA78-1176-494F-9002-60E0A1AE0221}" type="presOf" srcId="{7C06AA23-2F2B-4A1B-BFC3-7677EA8A15FA}" destId="{A5DE3A0E-98DD-4757-B76C-3684CA367434}" srcOrd="0" destOrd="0" presId="urn:microsoft.com/office/officeart/2005/8/layout/gear1"/>
    <dgm:cxn modelId="{96F60345-BBAE-48F0-A819-CEFAAAB84FB4}" type="presOf" srcId="{F632DDC0-154A-4C78-855F-617C18AD0A1B}" destId="{E29BE991-DBD6-42CC-A921-2C1DF7E3A182}" srcOrd="1" destOrd="0" presId="urn:microsoft.com/office/officeart/2005/8/layout/gear1"/>
    <dgm:cxn modelId="{8D1069D6-9482-4522-9A76-81FB8FE9E390}" type="presOf" srcId="{14B566AE-D4D9-4ADF-B0D3-3B3ABB935B08}" destId="{273585B7-D783-4206-A1A0-3B4BDAA06BDE}" srcOrd="0" destOrd="0" presId="urn:microsoft.com/office/officeart/2005/8/layout/gear1"/>
    <dgm:cxn modelId="{F5428546-865B-409B-89D7-8826CC0B2389}" type="presOf" srcId="{1F43C26C-6152-405B-A633-18AEDC0FCD92}" destId="{EA181E2D-E009-4ACC-A3C9-1A1E293CE9B7}" srcOrd="0" destOrd="0" presId="urn:microsoft.com/office/officeart/2005/8/layout/gear1"/>
    <dgm:cxn modelId="{841BB7F1-0B05-42FB-9157-B81C15B726F9}" type="presOf" srcId="{A5170464-85DF-4B0D-A414-72AA4D466DBF}" destId="{DB83A971-9975-433C-9C60-5CDB585C8BC7}" srcOrd="0" destOrd="0" presId="urn:microsoft.com/office/officeart/2005/8/layout/gear1"/>
    <dgm:cxn modelId="{376137A7-BD8E-4B62-B86C-F4600800F60B}" type="presOf" srcId="{80EE2CA6-F210-4B03-A689-4C381EBBA90A}" destId="{CA161115-5B32-4989-80BA-FECC1601ABD1}" srcOrd="0" destOrd="0" presId="urn:microsoft.com/office/officeart/2005/8/layout/gear1"/>
    <dgm:cxn modelId="{32A28C84-8AFA-47AD-B303-218DFD19185D}" type="presParOf" srcId="{DB83A971-9975-433C-9C60-5CDB585C8BC7}" destId="{EE9CF3EA-EABF-4F37-ABBD-65C12072AA91}" srcOrd="0" destOrd="0" presId="urn:microsoft.com/office/officeart/2005/8/layout/gear1"/>
    <dgm:cxn modelId="{452EDB16-8FCF-4996-8221-0836FD14CE02}" type="presParOf" srcId="{DB83A971-9975-433C-9C60-5CDB585C8BC7}" destId="{E29BE991-DBD6-42CC-A921-2C1DF7E3A182}" srcOrd="1" destOrd="0" presId="urn:microsoft.com/office/officeart/2005/8/layout/gear1"/>
    <dgm:cxn modelId="{A62658A8-FED3-4CF5-B6F2-3B30F650AE40}" type="presParOf" srcId="{DB83A971-9975-433C-9C60-5CDB585C8BC7}" destId="{0FB5A3F1-E9D4-4885-BD62-57F68991184E}" srcOrd="2" destOrd="0" presId="urn:microsoft.com/office/officeart/2005/8/layout/gear1"/>
    <dgm:cxn modelId="{874B56AE-CEDC-4D3C-B84E-D3C3BACD8A35}" type="presParOf" srcId="{DB83A971-9975-433C-9C60-5CDB585C8BC7}" destId="{29972888-0188-4067-87E5-D4448E4DA71D}" srcOrd="3" destOrd="0" presId="urn:microsoft.com/office/officeart/2005/8/layout/gear1"/>
    <dgm:cxn modelId="{405B42F7-82D8-48B5-AE8A-CE6D12C466C3}" type="presParOf" srcId="{DB83A971-9975-433C-9C60-5CDB585C8BC7}" destId="{81FE9F53-59AF-4DB4-968C-F673FC3A20B6}" srcOrd="4" destOrd="0" presId="urn:microsoft.com/office/officeart/2005/8/layout/gear1"/>
    <dgm:cxn modelId="{63870557-C168-45FD-975F-0A68997BA466}" type="presParOf" srcId="{DB83A971-9975-433C-9C60-5CDB585C8BC7}" destId="{F949D6CA-03E9-4BAE-918C-7106648332A6}" srcOrd="5" destOrd="0" presId="urn:microsoft.com/office/officeart/2005/8/layout/gear1"/>
    <dgm:cxn modelId="{A11F0856-63C9-4E8F-AB87-606979DA91C5}" type="presParOf" srcId="{DB83A971-9975-433C-9C60-5CDB585C8BC7}" destId="{CA161115-5B32-4989-80BA-FECC1601ABD1}" srcOrd="6" destOrd="0" presId="urn:microsoft.com/office/officeart/2005/8/layout/gear1"/>
    <dgm:cxn modelId="{9A073A92-362A-4FE8-846A-9CA9F250728B}" type="presParOf" srcId="{DB83A971-9975-433C-9C60-5CDB585C8BC7}" destId="{FB6F7D53-7855-48C9-B2B4-3DC926F4BD79}" srcOrd="7" destOrd="0" presId="urn:microsoft.com/office/officeart/2005/8/layout/gear1"/>
    <dgm:cxn modelId="{3D833146-00F8-47B9-9B41-198568BCAC68}" type="presParOf" srcId="{DB83A971-9975-433C-9C60-5CDB585C8BC7}" destId="{77CC46DF-78A3-4488-AE38-191A8F9FA861}" srcOrd="8" destOrd="0" presId="urn:microsoft.com/office/officeart/2005/8/layout/gear1"/>
    <dgm:cxn modelId="{677376EA-D6F0-4FDA-B1CE-1CB162A6A9E2}" type="presParOf" srcId="{DB83A971-9975-433C-9C60-5CDB585C8BC7}" destId="{2725DBFD-0A81-45A0-AEE6-A72602DA46B8}" srcOrd="9" destOrd="0" presId="urn:microsoft.com/office/officeart/2005/8/layout/gear1"/>
    <dgm:cxn modelId="{D07B8D95-0493-48AB-BC2B-B346A912C913}" type="presParOf" srcId="{DB83A971-9975-433C-9C60-5CDB585C8BC7}" destId="{273585B7-D783-4206-A1A0-3B4BDAA06BDE}" srcOrd="10" destOrd="0" presId="urn:microsoft.com/office/officeart/2005/8/layout/gear1"/>
    <dgm:cxn modelId="{CB86542B-8129-4BD3-902C-B333A5BFD85C}" type="presParOf" srcId="{DB83A971-9975-433C-9C60-5CDB585C8BC7}" destId="{EA181E2D-E009-4ACC-A3C9-1A1E293CE9B7}" srcOrd="11" destOrd="0" presId="urn:microsoft.com/office/officeart/2005/8/layout/gear1"/>
    <dgm:cxn modelId="{EE9D17BF-EF8C-410B-90B4-D27D6846A880}" type="presParOf" srcId="{DB83A971-9975-433C-9C60-5CDB585C8BC7}" destId="{A5DE3A0E-98DD-4757-B76C-3684CA367434}" srcOrd="12" destOrd="0" presId="urn:microsoft.com/office/officeart/2005/8/layout/gear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4C6E3-B5D5-4CFC-A0E5-09565A1293D2}" type="doc">
      <dgm:prSet loTypeId="urn:microsoft.com/office/officeart/2005/8/layout/target3" loCatId="list" qsTypeId="urn:microsoft.com/office/officeart/2005/8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29A98-EE57-422D-B366-612C5198EE30}">
      <dgm:prSet phldrT="[Text]"/>
      <dgm:spPr/>
      <dgm:t>
        <a:bodyPr/>
        <a:lstStyle/>
        <a:p>
          <a:r>
            <a:rPr lang="en-US" dirty="0" smtClean="0"/>
            <a:t>Project</a:t>
          </a:r>
        </a:p>
        <a:p>
          <a:r>
            <a:rPr lang="en-US" dirty="0" smtClean="0"/>
            <a:t>	Client</a:t>
          </a:r>
          <a:endParaRPr lang="en-US" dirty="0"/>
        </a:p>
      </dgm:t>
    </dgm:pt>
    <dgm:pt modelId="{011A9AD6-9515-4AC9-9EED-0E1883A526F6}" type="parTrans" cxnId="{27322590-A1F1-4773-839D-B427A9A3B435}">
      <dgm:prSet/>
      <dgm:spPr/>
      <dgm:t>
        <a:bodyPr/>
        <a:lstStyle/>
        <a:p>
          <a:endParaRPr lang="en-US"/>
        </a:p>
      </dgm:t>
    </dgm:pt>
    <dgm:pt modelId="{0BAAACD2-2964-48D4-9583-296C416764A0}" type="sibTrans" cxnId="{27322590-A1F1-4773-839D-B427A9A3B435}">
      <dgm:prSet/>
      <dgm:spPr/>
      <dgm:t>
        <a:bodyPr/>
        <a:lstStyle/>
        <a:p>
          <a:endParaRPr lang="en-US"/>
        </a:p>
      </dgm:t>
    </dgm:pt>
    <dgm:pt modelId="{A89C2117-703C-4151-AAB9-7178BEE75D34}">
      <dgm:prSet phldrT="[Text]"/>
      <dgm:spPr/>
      <dgm:t>
        <a:bodyPr/>
        <a:lstStyle/>
        <a:p>
          <a:endParaRPr lang="en-US" dirty="0"/>
        </a:p>
      </dgm:t>
    </dgm:pt>
    <dgm:pt modelId="{BED75A04-6845-4C48-8CDF-1397472B3A05}" type="parTrans" cxnId="{709E5E59-7705-4BDB-9367-610D15068ED8}">
      <dgm:prSet/>
      <dgm:spPr/>
      <dgm:t>
        <a:bodyPr/>
        <a:lstStyle/>
        <a:p>
          <a:endParaRPr lang="en-US"/>
        </a:p>
      </dgm:t>
    </dgm:pt>
    <dgm:pt modelId="{2B9F7059-A5C0-4C55-9972-FF6AA4751F84}" type="sibTrans" cxnId="{709E5E59-7705-4BDB-9367-610D15068ED8}">
      <dgm:prSet/>
      <dgm:spPr/>
      <dgm:t>
        <a:bodyPr/>
        <a:lstStyle/>
        <a:p>
          <a:endParaRPr lang="en-US"/>
        </a:p>
      </dgm:t>
    </dgm:pt>
    <dgm:pt modelId="{15C9FF68-40BD-43C6-83EF-5F6DB812EA2C}">
      <dgm:prSet phldrT="[Text]"/>
      <dgm:spPr/>
      <dgm:t>
        <a:bodyPr/>
        <a:lstStyle/>
        <a:p>
          <a:r>
            <a:rPr lang="en-US" dirty="0" smtClean="0"/>
            <a:t>	Employee		Groups</a:t>
          </a:r>
        </a:p>
      </dgm:t>
    </dgm:pt>
    <dgm:pt modelId="{8AD600D2-5AB8-41BC-8564-89AFAE0468F3}" type="parTrans" cxnId="{377F7DB8-BD42-4E98-9EFF-65E9FB53C6DE}">
      <dgm:prSet/>
      <dgm:spPr/>
      <dgm:t>
        <a:bodyPr/>
        <a:lstStyle/>
        <a:p>
          <a:endParaRPr lang="en-US"/>
        </a:p>
      </dgm:t>
    </dgm:pt>
    <dgm:pt modelId="{53D13E08-B44F-4ACA-A0D2-B7799951571E}" type="sibTrans" cxnId="{377F7DB8-BD42-4E98-9EFF-65E9FB53C6DE}">
      <dgm:prSet/>
      <dgm:spPr/>
      <dgm:t>
        <a:bodyPr/>
        <a:lstStyle/>
        <a:p>
          <a:endParaRPr lang="en-US"/>
        </a:p>
      </dgm:t>
    </dgm:pt>
    <dgm:pt modelId="{ADDD3077-9E5D-480B-9458-69B9DCD4C075}">
      <dgm:prSet phldrT="[Text]"/>
      <dgm:spPr/>
      <dgm:t>
        <a:bodyPr/>
        <a:lstStyle/>
        <a:p>
          <a:endParaRPr lang="en-US" dirty="0"/>
        </a:p>
      </dgm:t>
    </dgm:pt>
    <dgm:pt modelId="{28335C4F-4325-4BAC-83E0-7E3D0E1C8178}" type="parTrans" cxnId="{E02C8AA4-80B4-44BB-A8AF-629592265424}">
      <dgm:prSet/>
      <dgm:spPr/>
      <dgm:t>
        <a:bodyPr/>
        <a:lstStyle/>
        <a:p>
          <a:endParaRPr lang="en-US"/>
        </a:p>
      </dgm:t>
    </dgm:pt>
    <dgm:pt modelId="{B5F5A97E-E0B1-4227-B715-4A35D1C970FC}" type="sibTrans" cxnId="{E02C8AA4-80B4-44BB-A8AF-629592265424}">
      <dgm:prSet/>
      <dgm:spPr/>
      <dgm:t>
        <a:bodyPr/>
        <a:lstStyle/>
        <a:p>
          <a:endParaRPr lang="en-US"/>
        </a:p>
      </dgm:t>
    </dgm:pt>
    <dgm:pt modelId="{17B1C8F1-1792-44D9-8E4E-9D6C0B1F0245}">
      <dgm:prSet phldrT="[Text]"/>
      <dgm:spPr/>
      <dgm:t>
        <a:bodyPr/>
        <a:lstStyle/>
        <a:p>
          <a:r>
            <a:rPr lang="en-US" dirty="0" smtClean="0"/>
            <a:t>	Accounts			Invoice</a:t>
          </a:r>
          <a:endParaRPr lang="en-US" dirty="0"/>
        </a:p>
      </dgm:t>
    </dgm:pt>
    <dgm:pt modelId="{39A0A012-788D-4E4D-BA01-802C7D9305C6}" type="parTrans" cxnId="{66BC0FCB-2A60-4D31-9015-C8A31A19CDC0}">
      <dgm:prSet/>
      <dgm:spPr/>
      <dgm:t>
        <a:bodyPr/>
        <a:lstStyle/>
        <a:p>
          <a:endParaRPr lang="en-US"/>
        </a:p>
      </dgm:t>
    </dgm:pt>
    <dgm:pt modelId="{9586E7C2-D7DB-468A-8487-697849BE88BB}" type="sibTrans" cxnId="{66BC0FCB-2A60-4D31-9015-C8A31A19CDC0}">
      <dgm:prSet/>
      <dgm:spPr/>
      <dgm:t>
        <a:bodyPr/>
        <a:lstStyle/>
        <a:p>
          <a:endParaRPr lang="en-US"/>
        </a:p>
      </dgm:t>
    </dgm:pt>
    <dgm:pt modelId="{FA9A6D01-6F84-412A-8674-DC17EC84FA07}">
      <dgm:prSet phldrT="[Text]"/>
      <dgm:spPr/>
      <dgm:t>
        <a:bodyPr/>
        <a:lstStyle/>
        <a:p>
          <a:endParaRPr lang="en-US" dirty="0"/>
        </a:p>
      </dgm:t>
    </dgm:pt>
    <dgm:pt modelId="{D1EDC14B-9E3D-44F2-B86E-7BADF4AB3A56}" type="parTrans" cxnId="{4DC0B459-46BC-43DB-8293-72F0326A20FE}">
      <dgm:prSet/>
      <dgm:spPr/>
      <dgm:t>
        <a:bodyPr/>
        <a:lstStyle/>
        <a:p>
          <a:endParaRPr lang="en-US"/>
        </a:p>
      </dgm:t>
    </dgm:pt>
    <dgm:pt modelId="{5E60CFFA-DE1F-490E-8FBA-A0C3E649C6FC}" type="sibTrans" cxnId="{4DC0B459-46BC-43DB-8293-72F0326A20FE}">
      <dgm:prSet/>
      <dgm:spPr/>
      <dgm:t>
        <a:bodyPr/>
        <a:lstStyle/>
        <a:p>
          <a:endParaRPr lang="en-US"/>
        </a:p>
      </dgm:t>
    </dgm:pt>
    <dgm:pt modelId="{7303419A-250F-47F9-981D-FE70A525C28F}" type="pres">
      <dgm:prSet presAssocID="{CAF4C6E3-B5D5-4CFC-A0E5-09565A1293D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8A1BCC-86F0-473D-96BD-CC013695E664}" type="pres">
      <dgm:prSet presAssocID="{01229A98-EE57-422D-B366-612C5198EE30}" presName="circle1" presStyleLbl="node1" presStyleIdx="0" presStyleCnt="3"/>
      <dgm:spPr/>
    </dgm:pt>
    <dgm:pt modelId="{B0DE009B-D2E0-4449-A665-6181690D0DE4}" type="pres">
      <dgm:prSet presAssocID="{01229A98-EE57-422D-B366-612C5198EE30}" presName="space" presStyleCnt="0"/>
      <dgm:spPr/>
    </dgm:pt>
    <dgm:pt modelId="{B2645195-014B-4BC1-9FE8-0946E8450C25}" type="pres">
      <dgm:prSet presAssocID="{01229A98-EE57-422D-B366-612C5198EE30}" presName="rect1" presStyleLbl="alignAcc1" presStyleIdx="0" presStyleCnt="3"/>
      <dgm:spPr/>
      <dgm:t>
        <a:bodyPr/>
        <a:lstStyle/>
        <a:p>
          <a:endParaRPr lang="en-US"/>
        </a:p>
      </dgm:t>
    </dgm:pt>
    <dgm:pt modelId="{FC0FA283-DC1E-418A-B2EB-36802C22F501}" type="pres">
      <dgm:prSet presAssocID="{15C9FF68-40BD-43C6-83EF-5F6DB812EA2C}" presName="vertSpace2" presStyleLbl="node1" presStyleIdx="0" presStyleCnt="3"/>
      <dgm:spPr/>
    </dgm:pt>
    <dgm:pt modelId="{59F1C76E-9971-407A-9BC5-D8F488255EB0}" type="pres">
      <dgm:prSet presAssocID="{15C9FF68-40BD-43C6-83EF-5F6DB812EA2C}" presName="circle2" presStyleLbl="node1" presStyleIdx="1" presStyleCnt="3" custLinFactNeighborY="5452"/>
      <dgm:spPr/>
    </dgm:pt>
    <dgm:pt modelId="{3CC4AA64-945A-42AA-A025-3ECD6900A895}" type="pres">
      <dgm:prSet presAssocID="{15C9FF68-40BD-43C6-83EF-5F6DB812EA2C}" presName="rect2" presStyleLbl="alignAcc1" presStyleIdx="1" presStyleCnt="3"/>
      <dgm:spPr/>
      <dgm:t>
        <a:bodyPr/>
        <a:lstStyle/>
        <a:p>
          <a:endParaRPr lang="en-US"/>
        </a:p>
      </dgm:t>
    </dgm:pt>
    <dgm:pt modelId="{38453E99-A024-421B-AAE5-F920A09797F4}" type="pres">
      <dgm:prSet presAssocID="{17B1C8F1-1792-44D9-8E4E-9D6C0B1F0245}" presName="vertSpace3" presStyleLbl="node1" presStyleIdx="1" presStyleCnt="3"/>
      <dgm:spPr/>
    </dgm:pt>
    <dgm:pt modelId="{7C8A8187-1FE5-4D92-87A7-15EC5FF094A1}" type="pres">
      <dgm:prSet presAssocID="{17B1C8F1-1792-44D9-8E4E-9D6C0B1F0245}" presName="circle3" presStyleLbl="node1" presStyleIdx="2" presStyleCnt="3"/>
      <dgm:spPr/>
    </dgm:pt>
    <dgm:pt modelId="{D28B5AB4-9050-4E3C-B46F-4FF3188C6E47}" type="pres">
      <dgm:prSet presAssocID="{17B1C8F1-1792-44D9-8E4E-9D6C0B1F0245}" presName="rect3" presStyleLbl="alignAcc1" presStyleIdx="2" presStyleCnt="3"/>
      <dgm:spPr/>
      <dgm:t>
        <a:bodyPr/>
        <a:lstStyle/>
        <a:p>
          <a:endParaRPr lang="en-US"/>
        </a:p>
      </dgm:t>
    </dgm:pt>
    <dgm:pt modelId="{7FEB5EEA-68A2-4737-80FF-15A3809E2630}" type="pres">
      <dgm:prSet presAssocID="{01229A98-EE57-422D-B366-612C5198EE30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65085-1829-4FFE-86E4-A70CA7E54709}" type="pres">
      <dgm:prSet presAssocID="{01229A98-EE57-422D-B366-612C5198EE30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A5C69-38D6-427F-9958-4283B2442295}" type="pres">
      <dgm:prSet presAssocID="{15C9FF68-40BD-43C6-83EF-5F6DB812EA2C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23901-B6FE-417F-B95F-0BADF90D1BD7}" type="pres">
      <dgm:prSet presAssocID="{15C9FF68-40BD-43C6-83EF-5F6DB812EA2C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26635-7D0C-4D02-91B8-55D712D6D5FD}" type="pres">
      <dgm:prSet presAssocID="{17B1C8F1-1792-44D9-8E4E-9D6C0B1F0245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590252-26AA-4297-83F8-3194DBC9AEFF}" type="pres">
      <dgm:prSet presAssocID="{17B1C8F1-1792-44D9-8E4E-9D6C0B1F0245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941819-792C-46D4-915F-296EB67A5245}" type="presOf" srcId="{01229A98-EE57-422D-B366-612C5198EE30}" destId="{B2645195-014B-4BC1-9FE8-0946E8450C25}" srcOrd="0" destOrd="0" presId="urn:microsoft.com/office/officeart/2005/8/layout/target3"/>
    <dgm:cxn modelId="{709E5E59-7705-4BDB-9367-610D15068ED8}" srcId="{01229A98-EE57-422D-B366-612C5198EE30}" destId="{A89C2117-703C-4151-AAB9-7178BEE75D34}" srcOrd="0" destOrd="0" parTransId="{BED75A04-6845-4C48-8CDF-1397472B3A05}" sibTransId="{2B9F7059-A5C0-4C55-9972-FF6AA4751F84}"/>
    <dgm:cxn modelId="{93668DE7-23B3-4D04-B077-36CEC92A8E58}" type="presOf" srcId="{CAF4C6E3-B5D5-4CFC-A0E5-09565A1293D2}" destId="{7303419A-250F-47F9-981D-FE70A525C28F}" srcOrd="0" destOrd="0" presId="urn:microsoft.com/office/officeart/2005/8/layout/target3"/>
    <dgm:cxn modelId="{377F7DB8-BD42-4E98-9EFF-65E9FB53C6DE}" srcId="{CAF4C6E3-B5D5-4CFC-A0E5-09565A1293D2}" destId="{15C9FF68-40BD-43C6-83EF-5F6DB812EA2C}" srcOrd="1" destOrd="0" parTransId="{8AD600D2-5AB8-41BC-8564-89AFAE0468F3}" sibTransId="{53D13E08-B44F-4ACA-A0D2-B7799951571E}"/>
    <dgm:cxn modelId="{20E04A3C-55B6-45A1-AFB7-ACFD4E259C79}" type="presOf" srcId="{ADDD3077-9E5D-480B-9458-69B9DCD4C075}" destId="{03D23901-B6FE-417F-B95F-0BADF90D1BD7}" srcOrd="0" destOrd="0" presId="urn:microsoft.com/office/officeart/2005/8/layout/target3"/>
    <dgm:cxn modelId="{E02C8AA4-80B4-44BB-A8AF-629592265424}" srcId="{15C9FF68-40BD-43C6-83EF-5F6DB812EA2C}" destId="{ADDD3077-9E5D-480B-9458-69B9DCD4C075}" srcOrd="0" destOrd="0" parTransId="{28335C4F-4325-4BAC-83E0-7E3D0E1C8178}" sibTransId="{B5F5A97E-E0B1-4227-B715-4A35D1C970FC}"/>
    <dgm:cxn modelId="{592D39A5-0112-4F8B-B61D-8B972BE686DF}" type="presOf" srcId="{FA9A6D01-6F84-412A-8674-DC17EC84FA07}" destId="{54590252-26AA-4297-83F8-3194DBC9AEFF}" srcOrd="0" destOrd="0" presId="urn:microsoft.com/office/officeart/2005/8/layout/target3"/>
    <dgm:cxn modelId="{4DC0B459-46BC-43DB-8293-72F0326A20FE}" srcId="{17B1C8F1-1792-44D9-8E4E-9D6C0B1F0245}" destId="{FA9A6D01-6F84-412A-8674-DC17EC84FA07}" srcOrd="0" destOrd="0" parTransId="{D1EDC14B-9E3D-44F2-B86E-7BADF4AB3A56}" sibTransId="{5E60CFFA-DE1F-490E-8FBA-A0C3E649C6FC}"/>
    <dgm:cxn modelId="{F8B7F23A-4478-4E82-B71E-816A9412FA1B}" type="presOf" srcId="{01229A98-EE57-422D-B366-612C5198EE30}" destId="{7FEB5EEA-68A2-4737-80FF-15A3809E2630}" srcOrd="1" destOrd="0" presId="urn:microsoft.com/office/officeart/2005/8/layout/target3"/>
    <dgm:cxn modelId="{E81A6BE3-839D-4E37-95FF-F79820176ECE}" type="presOf" srcId="{A89C2117-703C-4151-AAB9-7178BEE75D34}" destId="{58665085-1829-4FFE-86E4-A70CA7E54709}" srcOrd="0" destOrd="0" presId="urn:microsoft.com/office/officeart/2005/8/layout/target3"/>
    <dgm:cxn modelId="{27322590-A1F1-4773-839D-B427A9A3B435}" srcId="{CAF4C6E3-B5D5-4CFC-A0E5-09565A1293D2}" destId="{01229A98-EE57-422D-B366-612C5198EE30}" srcOrd="0" destOrd="0" parTransId="{011A9AD6-9515-4AC9-9EED-0E1883A526F6}" sibTransId="{0BAAACD2-2964-48D4-9583-296C416764A0}"/>
    <dgm:cxn modelId="{79964405-9EB8-4919-BBF5-F76FFBF55279}" type="presOf" srcId="{17B1C8F1-1792-44D9-8E4E-9D6C0B1F0245}" destId="{06326635-7D0C-4D02-91B8-55D712D6D5FD}" srcOrd="1" destOrd="0" presId="urn:microsoft.com/office/officeart/2005/8/layout/target3"/>
    <dgm:cxn modelId="{FD4C5EEC-C89E-4B7F-A976-5B6D852FCAEB}" type="presOf" srcId="{17B1C8F1-1792-44D9-8E4E-9D6C0B1F0245}" destId="{D28B5AB4-9050-4E3C-B46F-4FF3188C6E47}" srcOrd="0" destOrd="0" presId="urn:microsoft.com/office/officeart/2005/8/layout/target3"/>
    <dgm:cxn modelId="{90215DDF-99B2-4FD5-BFF6-CB7110D63914}" type="presOf" srcId="{15C9FF68-40BD-43C6-83EF-5F6DB812EA2C}" destId="{3CC4AA64-945A-42AA-A025-3ECD6900A895}" srcOrd="0" destOrd="0" presId="urn:microsoft.com/office/officeart/2005/8/layout/target3"/>
    <dgm:cxn modelId="{66BC0FCB-2A60-4D31-9015-C8A31A19CDC0}" srcId="{CAF4C6E3-B5D5-4CFC-A0E5-09565A1293D2}" destId="{17B1C8F1-1792-44D9-8E4E-9D6C0B1F0245}" srcOrd="2" destOrd="0" parTransId="{39A0A012-788D-4E4D-BA01-802C7D9305C6}" sibTransId="{9586E7C2-D7DB-468A-8487-697849BE88BB}"/>
    <dgm:cxn modelId="{E45E7106-DB2B-427A-81C5-D16E056F4AC8}" type="presOf" srcId="{15C9FF68-40BD-43C6-83EF-5F6DB812EA2C}" destId="{992A5C69-38D6-427F-9958-4283B2442295}" srcOrd="1" destOrd="0" presId="urn:microsoft.com/office/officeart/2005/8/layout/target3"/>
    <dgm:cxn modelId="{A414C668-42B5-497D-B5D8-E8861A39EFF6}" type="presParOf" srcId="{7303419A-250F-47F9-981D-FE70A525C28F}" destId="{1D8A1BCC-86F0-473D-96BD-CC013695E664}" srcOrd="0" destOrd="0" presId="urn:microsoft.com/office/officeart/2005/8/layout/target3"/>
    <dgm:cxn modelId="{38439ACB-9B35-40CA-A737-C6FCF16EE9C5}" type="presParOf" srcId="{7303419A-250F-47F9-981D-FE70A525C28F}" destId="{B0DE009B-D2E0-4449-A665-6181690D0DE4}" srcOrd="1" destOrd="0" presId="urn:microsoft.com/office/officeart/2005/8/layout/target3"/>
    <dgm:cxn modelId="{0B003FCC-C7CF-46B7-A576-05546842090E}" type="presParOf" srcId="{7303419A-250F-47F9-981D-FE70A525C28F}" destId="{B2645195-014B-4BC1-9FE8-0946E8450C25}" srcOrd="2" destOrd="0" presId="urn:microsoft.com/office/officeart/2005/8/layout/target3"/>
    <dgm:cxn modelId="{E9CD0B59-3090-4AEB-B038-C9B1459AD878}" type="presParOf" srcId="{7303419A-250F-47F9-981D-FE70A525C28F}" destId="{FC0FA283-DC1E-418A-B2EB-36802C22F501}" srcOrd="3" destOrd="0" presId="urn:microsoft.com/office/officeart/2005/8/layout/target3"/>
    <dgm:cxn modelId="{44E95A63-89FC-413D-8CBE-381063A290B7}" type="presParOf" srcId="{7303419A-250F-47F9-981D-FE70A525C28F}" destId="{59F1C76E-9971-407A-9BC5-D8F488255EB0}" srcOrd="4" destOrd="0" presId="urn:microsoft.com/office/officeart/2005/8/layout/target3"/>
    <dgm:cxn modelId="{3A24C1A8-0F70-4954-8645-D0BE9D6660B0}" type="presParOf" srcId="{7303419A-250F-47F9-981D-FE70A525C28F}" destId="{3CC4AA64-945A-42AA-A025-3ECD6900A895}" srcOrd="5" destOrd="0" presId="urn:microsoft.com/office/officeart/2005/8/layout/target3"/>
    <dgm:cxn modelId="{80CAF552-66C7-4F4C-9C8D-E5A517057BB8}" type="presParOf" srcId="{7303419A-250F-47F9-981D-FE70A525C28F}" destId="{38453E99-A024-421B-AAE5-F920A09797F4}" srcOrd="6" destOrd="0" presId="urn:microsoft.com/office/officeart/2005/8/layout/target3"/>
    <dgm:cxn modelId="{71505396-243C-4B86-9E4C-BF27D6A33E0B}" type="presParOf" srcId="{7303419A-250F-47F9-981D-FE70A525C28F}" destId="{7C8A8187-1FE5-4D92-87A7-15EC5FF094A1}" srcOrd="7" destOrd="0" presId="urn:microsoft.com/office/officeart/2005/8/layout/target3"/>
    <dgm:cxn modelId="{1164585F-C766-4610-B21C-0E33B72BC075}" type="presParOf" srcId="{7303419A-250F-47F9-981D-FE70A525C28F}" destId="{D28B5AB4-9050-4E3C-B46F-4FF3188C6E47}" srcOrd="8" destOrd="0" presId="urn:microsoft.com/office/officeart/2005/8/layout/target3"/>
    <dgm:cxn modelId="{DC8C67A7-8FBA-4420-8713-76B9944853D8}" type="presParOf" srcId="{7303419A-250F-47F9-981D-FE70A525C28F}" destId="{7FEB5EEA-68A2-4737-80FF-15A3809E2630}" srcOrd="9" destOrd="0" presId="urn:microsoft.com/office/officeart/2005/8/layout/target3"/>
    <dgm:cxn modelId="{88086B24-17D1-4BE0-B915-A91BF771CDFF}" type="presParOf" srcId="{7303419A-250F-47F9-981D-FE70A525C28F}" destId="{58665085-1829-4FFE-86E4-A70CA7E54709}" srcOrd="10" destOrd="0" presId="urn:microsoft.com/office/officeart/2005/8/layout/target3"/>
    <dgm:cxn modelId="{94C19796-EE4B-4942-832D-A0A0FFA184E6}" type="presParOf" srcId="{7303419A-250F-47F9-981D-FE70A525C28F}" destId="{992A5C69-38D6-427F-9958-4283B2442295}" srcOrd="11" destOrd="0" presId="urn:microsoft.com/office/officeart/2005/8/layout/target3"/>
    <dgm:cxn modelId="{BDEF4D15-E6CA-4656-9E5F-9F6CDE27F617}" type="presParOf" srcId="{7303419A-250F-47F9-981D-FE70A525C28F}" destId="{03D23901-B6FE-417F-B95F-0BADF90D1BD7}" srcOrd="12" destOrd="0" presId="urn:microsoft.com/office/officeart/2005/8/layout/target3"/>
    <dgm:cxn modelId="{53EFEC42-A5C6-4D00-94F2-E4636C1C316E}" type="presParOf" srcId="{7303419A-250F-47F9-981D-FE70A525C28F}" destId="{06326635-7D0C-4D02-91B8-55D712D6D5FD}" srcOrd="13" destOrd="0" presId="urn:microsoft.com/office/officeart/2005/8/layout/target3"/>
    <dgm:cxn modelId="{D16F5BFE-5E11-46CE-A15A-E8E62E2A1850}" type="presParOf" srcId="{7303419A-250F-47F9-981D-FE70A525C28F}" destId="{54590252-26AA-4297-83F8-3194DBC9AEFF}" srcOrd="14" destOrd="0" presId="urn:microsoft.com/office/officeart/2005/8/layout/target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658C0-8FE6-45AB-B08E-0D5755F0E76A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0131B-AA68-4FF1-BBE3-7BA2D42ABB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0131B-AA68-4FF1-BBE3-7BA2D42ABBF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0131B-AA68-4FF1-BBE3-7BA2D42ABBF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1701C92-8963-4BD9-B31D-4CB3EFBB6B8E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29F3022-73EA-45BC-8509-FAB2332C8E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ppp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0"/>
            <a:ext cx="81534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90600" y="1674674"/>
            <a:ext cx="4876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BY :-</a:t>
            </a:r>
            <a:r>
              <a:rPr lang="en-US" sz="2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    </a:t>
            </a:r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Vivek Kumar</a:t>
            </a:r>
          </a:p>
          <a:p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	   Paras Kumar</a:t>
            </a:r>
          </a:p>
          <a:p>
            <a:pPr algn="ctr"/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Mayank </a:t>
            </a:r>
            <a:r>
              <a:rPr lang="en-US" sz="32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Mishra</a:t>
            </a:r>
            <a:endParaRPr lang="en-US" sz="32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Kanhaiya </a:t>
            </a:r>
            <a:r>
              <a:rPr lang="en-US" sz="32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Mishra</a:t>
            </a:r>
            <a:endParaRPr lang="en-US" sz="32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Suraj Singh </a:t>
            </a:r>
            <a:r>
              <a:rPr lang="en-US" sz="36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Bani</a:t>
            </a:r>
            <a:endParaRPr lang="en-US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ront_p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914400"/>
            <a:ext cx="7715250" cy="518701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ojec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533400"/>
            <a:ext cx="7499350" cy="572766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xisting Projec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780" y="685800"/>
            <a:ext cx="7725370" cy="51054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ew projec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457200"/>
            <a:ext cx="7867650" cy="5769127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228600"/>
            <a:ext cx="181972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Project Fields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Projects Fiel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00100"/>
            <a:ext cx="8153400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i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533400"/>
            <a:ext cx="7791450" cy="5634084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xisting cli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381000"/>
            <a:ext cx="7791450" cy="579242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ew cli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04799"/>
            <a:ext cx="7715250" cy="6271499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152400"/>
            <a:ext cx="130516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Accounts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Picture 2" descr="Accou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62000"/>
            <a:ext cx="81534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09490"/>
            <a:ext cx="206819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Accounts Fields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Accounts Fiel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815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63520" y="892314"/>
            <a:ext cx="360868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Introduction</a:t>
            </a:r>
            <a:endParaRPr lang="en-US" sz="4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29" name="Picture 5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53205"/>
            <a:ext cx="1981200" cy="188039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514600" y="2514600"/>
            <a:ext cx="3733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Project?</a:t>
            </a:r>
          </a:p>
          <a:p>
            <a:endParaRPr lang="en-US" dirty="0" smtClean="0"/>
          </a:p>
          <a:p>
            <a:r>
              <a:rPr lang="en-US" sz="2000" dirty="0" smtClean="0">
                <a:latin typeface="Agency FB" pitchFamily="34" charset="0"/>
              </a:rPr>
              <a:t>It is a unique transient endeavor undertaker to achieve planned objectives which could be defined in terms of outputs, outcomes or benefits.</a:t>
            </a:r>
          </a:p>
          <a:p>
            <a:endParaRPr lang="en-US" dirty="0"/>
          </a:p>
          <a:p>
            <a:r>
              <a:rPr lang="en-US" sz="2000" dirty="0" smtClean="0">
                <a:solidFill>
                  <a:srgbClr val="C00000"/>
                </a:solidFill>
              </a:rPr>
              <a:t>Project Management?</a:t>
            </a:r>
          </a:p>
          <a:p>
            <a:endParaRPr lang="en-US" dirty="0"/>
          </a:p>
          <a:p>
            <a:r>
              <a:rPr lang="en-US" sz="2000" dirty="0" smtClean="0">
                <a:latin typeface="Agency FB" pitchFamily="34" charset="0"/>
              </a:rPr>
              <a:t>It is the application of methods, knowledge, skills and experience to achieve the project objectives</a:t>
            </a:r>
            <a:r>
              <a:rPr lang="en-US" dirty="0" smtClean="0">
                <a:latin typeface="Agency FB" pitchFamily="34" charset="0"/>
              </a:rPr>
              <a:t>.</a:t>
            </a:r>
            <a:endParaRPr lang="en-US" dirty="0"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228600"/>
            <a:ext cx="13592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Employee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Employ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00100"/>
            <a:ext cx="8153400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09490"/>
            <a:ext cx="212224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Employee Fields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Employee Fiel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00100"/>
            <a:ext cx="8153400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228600"/>
            <a:ext cx="106150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Groups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Grou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815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28600"/>
            <a:ext cx="17155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Group Fields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Group Fiel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62000"/>
            <a:ext cx="81534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28600"/>
            <a:ext cx="102791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Invoice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Invoi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00100"/>
            <a:ext cx="8153400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voice detai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100" y="1739937"/>
            <a:ext cx="7499350" cy="4216326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757535"/>
            <a:ext cx="33528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Scope of the Project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4166" y="2209800"/>
            <a:ext cx="366158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gency FB" pitchFamily="34" charset="0"/>
              </a:rPr>
              <a:t>Manage Client Projects.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gency FB" pitchFamily="34" charset="0"/>
              </a:rPr>
              <a:t>Track Invoices.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gency FB" pitchFamily="34" charset="0"/>
              </a:rPr>
              <a:t>Track Bills of a Project.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gency FB" pitchFamily="34" charset="0"/>
              </a:rPr>
              <a:t>Track no. of Days Worked on Project.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gency FB" pitchFamily="34" charset="0"/>
              </a:rPr>
              <a:t>Track no. of Hours Worked on Project.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gency FB" pitchFamily="34" charset="0"/>
              </a:rPr>
              <a:t>Create Invoice to be Send to Client.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gency FB" pitchFamily="34" charset="0"/>
              </a:rPr>
              <a:t>Track the Balance Amount Left on Project.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gency FB" pitchFamily="34" charset="0"/>
              </a:rPr>
              <a:t>Approval of project via hierarchy.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gency FB" pitchFamily="34" charset="0"/>
              </a:rPr>
              <a:t>Backup of Data</a:t>
            </a:r>
          </a:p>
          <a:p>
            <a:endParaRPr lang="en-US" sz="2000" dirty="0">
              <a:latin typeface="Agency FB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5970" y="228600"/>
            <a:ext cx="645631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Limitations of Project</a:t>
            </a:r>
            <a:endParaRPr lang="en-US" sz="4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1841242"/>
            <a:ext cx="723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Bill generation</a:t>
            </a:r>
          </a:p>
          <a:p>
            <a:endParaRPr lang="en-US" sz="4000" dirty="0" smtClean="0"/>
          </a:p>
          <a:p>
            <a:r>
              <a:rPr lang="en-US" sz="4000" dirty="0" smtClean="0"/>
              <a:t>Self </a:t>
            </a:r>
            <a:r>
              <a:rPr lang="en-US" sz="4000" dirty="0" smtClean="0"/>
              <a:t>tracking  of </a:t>
            </a:r>
            <a:r>
              <a:rPr lang="en-US" sz="4000" dirty="0" smtClean="0"/>
              <a:t>previous client 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Limited </a:t>
            </a:r>
            <a:r>
              <a:rPr lang="en-US" sz="4000" dirty="0" smtClean="0"/>
              <a:t>user</a:t>
            </a:r>
          </a:p>
          <a:p>
            <a:endParaRPr lang="en-US" sz="4000" dirty="0" smtClean="0"/>
          </a:p>
          <a:p>
            <a:r>
              <a:rPr lang="en-US" sz="4000" dirty="0" smtClean="0"/>
              <a:t>Limited </a:t>
            </a:r>
            <a:r>
              <a:rPr lang="en-US" sz="4000" dirty="0" smtClean="0"/>
              <a:t>permission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6408" y="710625"/>
            <a:ext cx="471693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Future  Scope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2438400"/>
            <a:ext cx="6248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 THE  IT SECTOR IS GROWING SO IS THE REQUIREMENT OF APPS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WITH  MORE UPGRADATION </a:t>
            </a:r>
            <a:r>
              <a:rPr lang="en-US" sz="2800" dirty="0" smtClean="0"/>
              <a:t> AND ENHANCEMENT IT </a:t>
            </a:r>
            <a:r>
              <a:rPr lang="en-US" sz="2800" dirty="0" smtClean="0"/>
              <a:t>WILL COME  ON IT OWN TO  COMPETE IN MARKET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533400"/>
            <a:ext cx="6858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Project Management System</a:t>
            </a:r>
            <a:endParaRPr lang="en-US" sz="36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1642170"/>
            <a:ext cx="3733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STRUCTURE</a:t>
            </a:r>
          </a:p>
          <a:p>
            <a:endParaRPr lang="en-US" sz="2000" spc="50" dirty="0" smtClean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Objective/Aim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Existing vs. Current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Technical Specification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DFD &amp; ER Diagram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Schema Builder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Scope of Project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Limitation of Project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Future of Scope</a:t>
            </a:r>
          </a:p>
        </p:txBody>
      </p:sp>
      <p:pic>
        <p:nvPicPr>
          <p:cNvPr id="2050" name="Picture 2" descr="C:\Program Files (x86)\Microsoft Office\MEDIA\CAGCAT10\j0286034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724400"/>
            <a:ext cx="1676400" cy="174386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344269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90000"/>
                </a:solidFill>
              </a:rPr>
              <a:t>Salesforce:  A Cloud Computing Platform</a:t>
            </a:r>
            <a:endParaRPr lang="en-US" sz="3200" dirty="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251460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GB" dirty="0" smtClean="0">
                <a:latin typeface="+mj-lt"/>
              </a:rPr>
              <a:t>An awareness of the importance of applying good practice Project Management in projects of any size.</a:t>
            </a:r>
          </a:p>
          <a:p>
            <a:pPr lvl="1">
              <a:buFont typeface="Arial" pitchFamily="34" charset="0"/>
              <a:buChar char="•"/>
            </a:pPr>
            <a:endParaRPr lang="en-GB" dirty="0" smtClean="0">
              <a:latin typeface="+mj-lt"/>
            </a:endParaRPr>
          </a:p>
          <a:p>
            <a:pPr lvl="1">
              <a:buFont typeface="Arial" pitchFamily="34" charset="0"/>
              <a:buChar char="•"/>
            </a:pPr>
            <a:r>
              <a:rPr lang="en-GB" dirty="0" smtClean="0">
                <a:latin typeface="+mj-lt"/>
              </a:rPr>
              <a:t>An understanding of essential elements, including the Leadership Role of the Project Manager, Project Planning, Risk Management.</a:t>
            </a:r>
          </a:p>
          <a:p>
            <a:pPr lvl="1">
              <a:buFont typeface="Arial" pitchFamily="34" charset="0"/>
              <a:buChar char="•"/>
            </a:pPr>
            <a:endParaRPr lang="en-GB" dirty="0" smtClean="0">
              <a:latin typeface="+mj-lt"/>
            </a:endParaRPr>
          </a:p>
          <a:p>
            <a:pPr lvl="1">
              <a:buFont typeface="Arial" pitchFamily="34" charset="0"/>
              <a:buChar char="•"/>
            </a:pPr>
            <a:r>
              <a:rPr lang="en-GB" dirty="0" smtClean="0">
                <a:latin typeface="+mj-lt"/>
              </a:rPr>
              <a:t>Implementing the functionalities provided by salesforce platform and making it user-friendly as much as it is required.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1295400"/>
            <a:ext cx="556517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Objectives and Motives of our project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SOFTWARE  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 smtClean="0"/>
              <a:t>          SALESFORCE</a:t>
            </a:r>
          </a:p>
          <a:p>
            <a:pPr>
              <a:buNone/>
            </a:pPr>
            <a:endParaRPr lang="en-US" sz="4400" dirty="0" smtClean="0"/>
          </a:p>
          <a:p>
            <a:pPr>
              <a:buNone/>
            </a:pPr>
            <a:r>
              <a:rPr lang="en-US" sz="4400" dirty="0" smtClean="0"/>
              <a:t>  LANGUAGE USED</a:t>
            </a:r>
          </a:p>
          <a:p>
            <a:pPr>
              <a:buNone/>
            </a:pPr>
            <a:r>
              <a:rPr lang="en-US" sz="4400" dirty="0" smtClean="0"/>
              <a:t>            CSS</a:t>
            </a:r>
          </a:p>
          <a:p>
            <a:pPr>
              <a:buNone/>
            </a:pPr>
            <a:r>
              <a:rPr lang="en-US" sz="4400" dirty="0" smtClean="0"/>
              <a:t>            HTML</a:t>
            </a:r>
          </a:p>
          <a:p>
            <a:pPr>
              <a:buNone/>
            </a:pPr>
            <a:r>
              <a:rPr lang="en-US" sz="4400" dirty="0" smtClean="0"/>
              <a:t>            APEX</a:t>
            </a:r>
          </a:p>
          <a:p>
            <a:pPr>
              <a:buNone/>
            </a:pPr>
            <a:endParaRPr lang="en-US" sz="4400" dirty="0" smtClean="0"/>
          </a:p>
        </p:txBody>
      </p:sp>
      <p:sp>
        <p:nvSpPr>
          <p:cNvPr id="4" name="Oval 3"/>
          <p:cNvSpPr/>
          <p:nvPr/>
        </p:nvSpPr>
        <p:spPr>
          <a:xfrm>
            <a:off x="2438400" y="1752600"/>
            <a:ext cx="3048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38400" y="4038600"/>
            <a:ext cx="3810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38400" y="4800600"/>
            <a:ext cx="3810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38400" y="5486400"/>
            <a:ext cx="3810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143000" y="1219200"/>
          <a:ext cx="7848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76400" y="634425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Rounded MT Bold" pitchFamily="34" charset="0"/>
              </a:rPr>
              <a:t>OBJECTS</a:t>
            </a:r>
            <a:endParaRPr lang="en-US" sz="3200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4038600" y="2895600"/>
            <a:ext cx="12954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rot="5400000">
            <a:off x="4267597" y="2437209"/>
            <a:ext cx="915194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91000" y="1066800"/>
            <a:ext cx="1066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>
            <a:off x="3124200" y="34290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905000" y="2971800"/>
            <a:ext cx="1219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Chatter</a:t>
            </a:r>
            <a:endParaRPr lang="en-US" sz="1600" dirty="0"/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4381500" y="44577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191000" y="4800600"/>
            <a:ext cx="11430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Group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410200" y="3505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248400" y="3048000"/>
            <a:ext cx="1371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Accounts</a:t>
            </a:r>
            <a:endParaRPr lang="en-US" sz="1600" dirty="0"/>
          </a:p>
        </p:txBody>
      </p:sp>
      <p:cxnSp>
        <p:nvCxnSpPr>
          <p:cNvPr id="41" name="Curved Connector 40"/>
          <p:cNvCxnSpPr/>
          <p:nvPr/>
        </p:nvCxnSpPr>
        <p:spPr>
          <a:xfrm rot="16200000" flipV="1">
            <a:off x="6553200" y="2286000"/>
            <a:ext cx="1066800" cy="762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96000" y="1219200"/>
            <a:ext cx="12192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Invoice</a:t>
            </a:r>
            <a:endParaRPr lang="en-US" sz="16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181600" y="1828800"/>
            <a:ext cx="1371600" cy="1219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5"/>
          </p:cNvCxnSpPr>
          <p:nvPr/>
        </p:nvCxnSpPr>
        <p:spPr>
          <a:xfrm rot="16200000" flipH="1">
            <a:off x="2994912" y="3833111"/>
            <a:ext cx="1146831" cy="12453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/>
          <p:nvPr/>
        </p:nvCxnSpPr>
        <p:spPr>
          <a:xfrm flipV="1">
            <a:off x="5257800" y="5029200"/>
            <a:ext cx="990600" cy="685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48400" y="4572000"/>
            <a:ext cx="1447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Employee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1295400" y="558225"/>
            <a:ext cx="2286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Flowchart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284885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Schema Builder</a:t>
            </a:r>
            <a:endParaRPr 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Picture 2" descr="schema buil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649</TotalTime>
  <Words>296</Words>
  <Application>Microsoft Office PowerPoint</Application>
  <PresentationFormat>On-screen Show (4:3)</PresentationFormat>
  <Paragraphs>90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Solstice</vt:lpstr>
      <vt:lpstr>Slide 1</vt:lpstr>
      <vt:lpstr>Slide 2</vt:lpstr>
      <vt:lpstr>Slide 3</vt:lpstr>
      <vt:lpstr>Slide 4</vt:lpstr>
      <vt:lpstr>Slide 5</vt:lpstr>
      <vt:lpstr> SOFTWARE   USED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vicky</dc:creator>
  <cp:lastModifiedBy>vicky</cp:lastModifiedBy>
  <cp:revision>64</cp:revision>
  <dcterms:created xsi:type="dcterms:W3CDTF">2016-07-29T17:36:17Z</dcterms:created>
  <dcterms:modified xsi:type="dcterms:W3CDTF">2016-07-31T03:36:52Z</dcterms:modified>
</cp:coreProperties>
</file>